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8" r:id="rId5"/>
    <p:sldId id="259" r:id="rId6"/>
    <p:sldId id="260" r:id="rId7"/>
    <p:sldId id="261" r:id="rId8"/>
  </p:sldIdLst>
  <p:sldSz cx="6858000" cy="9144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424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84" y="121441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Понедельник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928794"/>
            <a:ext cx="50720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Comic Sans MS" pitchFamily="66" charset="0"/>
              </a:rPr>
              <a:t>Название-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«Весёлые нотки»</a:t>
            </a:r>
          </a:p>
          <a:p>
            <a:r>
              <a:rPr lang="ru-RU" sz="2400" u="sng" dirty="0" smtClean="0">
                <a:latin typeface="Comic Sans MS" pitchFamily="66" charset="0"/>
              </a:rPr>
              <a:t>Руководитель</a:t>
            </a:r>
            <a:r>
              <a:rPr lang="ru-RU" sz="2400" dirty="0" smtClean="0">
                <a:latin typeface="Comic Sans MS" pitchFamily="66" charset="0"/>
              </a:rPr>
              <a:t>: Мельникова И.Е</a:t>
            </a:r>
          </a:p>
          <a:p>
            <a:r>
              <a:rPr lang="ru-RU" sz="2400" u="sng" dirty="0" smtClean="0">
                <a:latin typeface="Comic Sans MS" pitchFamily="66" charset="0"/>
              </a:rPr>
              <a:t>Класс</a:t>
            </a:r>
            <a:r>
              <a:rPr lang="ru-RU" sz="2400" dirty="0" smtClean="0">
                <a:latin typeface="Comic Sans MS" pitchFamily="66" charset="0"/>
              </a:rPr>
              <a:t>- 1-8</a:t>
            </a:r>
          </a:p>
          <a:p>
            <a:r>
              <a:rPr lang="ru-RU" sz="2400" u="sng" dirty="0" smtClean="0">
                <a:latin typeface="Comic Sans MS" pitchFamily="66" charset="0"/>
              </a:rPr>
              <a:t>Время</a:t>
            </a:r>
            <a:r>
              <a:rPr lang="ru-RU" sz="2400" dirty="0" smtClean="0">
                <a:latin typeface="Comic Sans MS" pitchFamily="66" charset="0"/>
              </a:rPr>
              <a:t>-16.00-16.40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84" y="1214414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Вторник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643042"/>
            <a:ext cx="46434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«Веселый карандаш»</a:t>
            </a: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Дяденко</a:t>
            </a:r>
            <a:r>
              <a:rPr lang="ru-RU" sz="1600" dirty="0" smtClean="0">
                <a:latin typeface="Comic Sans MS" pitchFamily="66" charset="0"/>
              </a:rPr>
              <a:t> Т.А.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- 4С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- 12.20-13.00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85926" y="2571736"/>
            <a:ext cx="4143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«Радуга»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Дяденко</a:t>
            </a:r>
            <a:r>
              <a:rPr lang="ru-RU" sz="1600" dirty="0" smtClean="0">
                <a:latin typeface="Comic Sans MS" pitchFamily="66" charset="0"/>
              </a:rPr>
              <a:t> Т.А.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- 1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- 13.20-14.00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    14.10-14.50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8" y="3786182"/>
            <a:ext cx="4143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«Шахматы»</a:t>
            </a: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Четверяков</a:t>
            </a:r>
            <a:r>
              <a:rPr lang="ru-RU" sz="1600" dirty="0" smtClean="0">
                <a:latin typeface="Comic Sans MS" pitchFamily="66" charset="0"/>
              </a:rPr>
              <a:t> А.П.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- 4-6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15.10-15.50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8" y="5214942"/>
            <a:ext cx="4143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«Танец. </a:t>
            </a:r>
            <a:r>
              <a:rPr lang="ru-RU" sz="1600" b="1" dirty="0" err="1" smtClean="0">
                <a:solidFill>
                  <a:srgbClr val="0070C0"/>
                </a:solidFill>
                <a:latin typeface="Comic Sans MS" pitchFamily="66" charset="0"/>
              </a:rPr>
              <a:t>Зумба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»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Петуненкова</a:t>
            </a:r>
            <a:r>
              <a:rPr lang="ru-RU" sz="1600" dirty="0" smtClean="0">
                <a:latin typeface="Comic Sans MS" pitchFamily="66" charset="0"/>
              </a:rPr>
              <a:t> Е.Б.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- 3,4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-13.30-14.10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       14.20-15.00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4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84" y="121441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Вторник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928794"/>
            <a:ext cx="46434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Comic Sans MS" pitchFamily="66" charset="0"/>
              </a:rPr>
              <a:t>Название-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«ВОЛЕЙБОЛ»</a:t>
            </a:r>
          </a:p>
          <a:p>
            <a:r>
              <a:rPr lang="ru-RU" sz="2400" u="sng" dirty="0" smtClean="0">
                <a:latin typeface="Comic Sans MS" pitchFamily="66" charset="0"/>
              </a:rPr>
              <a:t>Руководитель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ru-RU" sz="2400" dirty="0" err="1" smtClean="0">
                <a:latin typeface="Comic Sans MS" pitchFamily="66" charset="0"/>
              </a:rPr>
              <a:t>Масов</a:t>
            </a:r>
            <a:r>
              <a:rPr lang="ru-RU" sz="2400" dirty="0" smtClean="0">
                <a:latin typeface="Comic Sans MS" pitchFamily="66" charset="0"/>
              </a:rPr>
              <a:t> Н.А.</a:t>
            </a:r>
          </a:p>
          <a:p>
            <a:r>
              <a:rPr lang="ru-RU" sz="2400" u="sng" dirty="0" smtClean="0">
                <a:latin typeface="Comic Sans MS" pitchFamily="66" charset="0"/>
              </a:rPr>
              <a:t>Класс</a:t>
            </a:r>
            <a:r>
              <a:rPr lang="ru-RU" sz="2400" dirty="0" smtClean="0">
                <a:latin typeface="Comic Sans MS" pitchFamily="66" charset="0"/>
              </a:rPr>
              <a:t>- 8,9</a:t>
            </a:r>
          </a:p>
          <a:p>
            <a:r>
              <a:rPr lang="ru-RU" sz="2400" u="sng" dirty="0" smtClean="0">
                <a:latin typeface="Comic Sans MS" pitchFamily="66" charset="0"/>
              </a:rPr>
              <a:t>Время</a:t>
            </a:r>
            <a:r>
              <a:rPr lang="ru-RU" sz="2400" dirty="0" smtClean="0">
                <a:latin typeface="Comic Sans MS" pitchFamily="66" charset="0"/>
              </a:rPr>
              <a:t>- 14.20-15.00 ( 8 классы)</a:t>
            </a:r>
          </a:p>
          <a:p>
            <a:r>
              <a:rPr lang="ru-RU" sz="2400" dirty="0" smtClean="0">
                <a:latin typeface="Comic Sans MS" pitchFamily="66" charset="0"/>
              </a:rPr>
              <a:t>             15.10-15.50 (9 классы)</a:t>
            </a:r>
          </a:p>
          <a:p>
            <a:r>
              <a:rPr lang="ru-RU" sz="24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36" y="114297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Среда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500166"/>
            <a:ext cx="46434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«Мир слов»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Шибанова Н.С.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- 1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- 12.30-13.10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64" y="2714612"/>
            <a:ext cx="41434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«Юный исследователь»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(«Точка роста»)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Шибанова Н.С..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- 5а,5б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8" y="3786182"/>
            <a:ext cx="4143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«Робототехника»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Петуненкова</a:t>
            </a:r>
            <a:r>
              <a:rPr lang="ru-RU" sz="1600" dirty="0" smtClean="0">
                <a:latin typeface="Comic Sans MS" pitchFamily="66" charset="0"/>
              </a:rPr>
              <a:t> Е.Б.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- 6а,6б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28802" y="5143504"/>
            <a:ext cx="41434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</a:t>
            </a:r>
            <a:r>
              <a:rPr lang="ru-RU" sz="1600" b="1" dirty="0" err="1" smtClean="0">
                <a:solidFill>
                  <a:srgbClr val="0070C0"/>
                </a:solidFill>
                <a:latin typeface="Comic Sans MS" pitchFamily="66" charset="0"/>
              </a:rPr>
              <a:t>Медиапространство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»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Никонова О.А.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- 7а,7б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      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42" y="6215074"/>
            <a:ext cx="4929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«Юный химик»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Воронина И.Е.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- 8а, 8б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      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36" y="114297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Четверг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500166"/>
            <a:ext cx="46434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«Радуга»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Дяденко</a:t>
            </a:r>
            <a:r>
              <a:rPr lang="ru-RU" sz="1600" dirty="0" smtClean="0">
                <a:latin typeface="Comic Sans MS" pitchFamily="66" charset="0"/>
              </a:rPr>
              <a:t> Т.А.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- 1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- 12.30-13.10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64" y="2571736"/>
            <a:ext cx="4143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«Весёлый карандаш»</a:t>
            </a:r>
            <a:endParaRPr lang="ru-RU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Дяденко</a:t>
            </a:r>
            <a:r>
              <a:rPr lang="ru-RU" sz="1600" dirty="0" smtClean="0">
                <a:latin typeface="Comic Sans MS" pitchFamily="66" charset="0"/>
              </a:rPr>
              <a:t> Т.А..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- 4С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-13.30-14.10</a:t>
            </a:r>
            <a:endParaRPr lang="ru-RU" dirty="0" smtClean="0"/>
          </a:p>
          <a:p>
            <a:pPr algn="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8" y="3929058"/>
            <a:ext cx="4143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«Шахматы»</a:t>
            </a:r>
          </a:p>
          <a:p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Четверяков</a:t>
            </a:r>
            <a:r>
              <a:rPr lang="ru-RU" sz="1600" dirty="0" smtClean="0">
                <a:latin typeface="Comic Sans MS" pitchFamily="66" charset="0"/>
              </a:rPr>
              <a:t> А.П..</a:t>
            </a:r>
          </a:p>
          <a:p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- 4-6</a:t>
            </a:r>
          </a:p>
          <a:p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15.10-15.55</a:t>
            </a:r>
          </a:p>
          <a:p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8" y="5857884"/>
            <a:ext cx="41434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«Сундучок радужных идей»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Бобылева</a:t>
            </a:r>
            <a:r>
              <a:rPr lang="ru-RU" sz="1600" dirty="0" smtClean="0">
                <a:latin typeface="Comic Sans MS" pitchFamily="66" charset="0"/>
              </a:rPr>
              <a:t> Д.А.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- 2,4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-13.30-14.10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36" y="114297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Четверг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785918"/>
            <a:ext cx="46434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«Быть гражданином»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</a:t>
            </a:r>
            <a:r>
              <a:rPr lang="ru-RU" sz="1600" dirty="0" err="1" smtClean="0">
                <a:latin typeface="Comic Sans MS" pitchFamily="66" charset="0"/>
              </a:rPr>
              <a:t>Поддубская</a:t>
            </a:r>
            <a:r>
              <a:rPr lang="ru-RU" sz="1600" dirty="0" smtClean="0">
                <a:latin typeface="Comic Sans MS" pitchFamily="66" charset="0"/>
              </a:rPr>
              <a:t> Е.Е.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- 9а,9б</a:t>
            </a:r>
          </a:p>
          <a:p>
            <a:pPr algn="just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- 15.10-15.50</a:t>
            </a:r>
          </a:p>
          <a:p>
            <a:r>
              <a:rPr lang="ru-RU" sz="16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26" y="3571868"/>
            <a:ext cx="41434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u="sng" dirty="0" smtClean="0">
                <a:latin typeface="Comic Sans MS" pitchFamily="66" charset="0"/>
              </a:rPr>
              <a:t>Название-</a:t>
            </a: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«Занимательная физика»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(«Точка роста»)</a:t>
            </a:r>
            <a:endParaRPr lang="ru-RU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Руководитель</a:t>
            </a:r>
            <a:r>
              <a:rPr lang="ru-RU" sz="1600" dirty="0" smtClean="0">
                <a:latin typeface="Comic Sans MS" pitchFamily="66" charset="0"/>
              </a:rPr>
              <a:t>: Романова О.А.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Класс</a:t>
            </a:r>
            <a:r>
              <a:rPr lang="ru-RU" sz="1600" dirty="0" smtClean="0">
                <a:latin typeface="Comic Sans MS" pitchFamily="66" charset="0"/>
              </a:rPr>
              <a:t>- 7а,7б</a:t>
            </a:r>
          </a:p>
          <a:p>
            <a:pPr algn="r"/>
            <a:r>
              <a:rPr lang="ru-RU" sz="1600" u="sng" dirty="0" smtClean="0">
                <a:latin typeface="Comic Sans MS" pitchFamily="66" charset="0"/>
              </a:rPr>
              <a:t>Время</a:t>
            </a:r>
            <a:r>
              <a:rPr lang="ru-RU" sz="1600" dirty="0" smtClean="0">
                <a:latin typeface="Comic Sans MS" pitchFamily="66" charset="0"/>
              </a:rPr>
              <a:t>-14.20-15.00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   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artinkin.net/uploads/posts/2021-01/1610882875_8-p-foni-na-shkolnuyu-tematiku-dlya-prezentat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536"/>
            <a:ext cx="6858000" cy="97155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84" y="1214414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Пятница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1928794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Comic Sans MS" pitchFamily="66" charset="0"/>
              </a:rPr>
              <a:t>Название-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«Мастерица»</a:t>
            </a:r>
          </a:p>
          <a:p>
            <a:r>
              <a:rPr lang="ru-RU" sz="2400" u="sng" dirty="0" smtClean="0">
                <a:latin typeface="Comic Sans MS" pitchFamily="66" charset="0"/>
              </a:rPr>
              <a:t>Руководитель</a:t>
            </a:r>
            <a:r>
              <a:rPr lang="ru-RU" sz="2400" dirty="0" smtClean="0">
                <a:latin typeface="Comic Sans MS" pitchFamily="66" charset="0"/>
              </a:rPr>
              <a:t>: </a:t>
            </a:r>
            <a:r>
              <a:rPr lang="ru-RU" sz="2400" dirty="0" err="1" smtClean="0">
                <a:latin typeface="Comic Sans MS" pitchFamily="66" charset="0"/>
              </a:rPr>
              <a:t>Теручаева</a:t>
            </a:r>
            <a:r>
              <a:rPr lang="ru-RU" sz="2400" dirty="0" smtClean="0">
                <a:latin typeface="Comic Sans MS" pitchFamily="66" charset="0"/>
              </a:rPr>
              <a:t> А.Н.</a:t>
            </a:r>
          </a:p>
          <a:p>
            <a:r>
              <a:rPr lang="ru-RU" sz="2400" u="sng" dirty="0" smtClean="0">
                <a:latin typeface="Comic Sans MS" pitchFamily="66" charset="0"/>
              </a:rPr>
              <a:t>Класс</a:t>
            </a:r>
            <a:r>
              <a:rPr lang="ru-RU" sz="2400" dirty="0" smtClean="0">
                <a:latin typeface="Comic Sans MS" pitchFamily="66" charset="0"/>
              </a:rPr>
              <a:t>- 6а,6б</a:t>
            </a:r>
          </a:p>
          <a:p>
            <a:r>
              <a:rPr lang="ru-RU" sz="2400" u="sng" dirty="0" smtClean="0">
                <a:latin typeface="Comic Sans MS" pitchFamily="66" charset="0"/>
              </a:rPr>
              <a:t>Время</a:t>
            </a:r>
            <a:r>
              <a:rPr lang="ru-RU" sz="2400" dirty="0" smtClean="0">
                <a:latin typeface="Comic Sans MS" pitchFamily="66" charset="0"/>
              </a:rPr>
              <a:t>- 14.00-14.40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94" y="3857620"/>
            <a:ext cx="49292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u="sng" dirty="0" smtClean="0">
                <a:latin typeface="Comic Sans MS" pitchFamily="66" charset="0"/>
              </a:rPr>
              <a:t>Название-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«Олимпиадное движение»</a:t>
            </a:r>
          </a:p>
          <a:p>
            <a:pPr algn="r"/>
            <a:r>
              <a:rPr lang="ru-RU" sz="2400" u="sng" dirty="0" smtClean="0">
                <a:latin typeface="Comic Sans MS" pitchFamily="66" charset="0"/>
              </a:rPr>
              <a:t>Руководитель</a:t>
            </a:r>
            <a:r>
              <a:rPr lang="ru-RU" sz="2400" dirty="0" smtClean="0">
                <a:latin typeface="Comic Sans MS" pitchFamily="66" charset="0"/>
              </a:rPr>
              <a:t>: Федорова К.С..</a:t>
            </a:r>
          </a:p>
          <a:p>
            <a:pPr algn="r"/>
            <a:r>
              <a:rPr lang="ru-RU" sz="2400" u="sng" dirty="0" smtClean="0">
                <a:latin typeface="Comic Sans MS" pitchFamily="66" charset="0"/>
              </a:rPr>
              <a:t>Класс</a:t>
            </a:r>
            <a:r>
              <a:rPr lang="ru-RU" sz="2400" dirty="0" smtClean="0">
                <a:latin typeface="Comic Sans MS" pitchFamily="66" charset="0"/>
              </a:rPr>
              <a:t>- 3,4 </a:t>
            </a:r>
            <a:r>
              <a:rPr lang="ru-RU" sz="2400" dirty="0" err="1" smtClean="0">
                <a:latin typeface="Comic Sans MS" pitchFamily="66" charset="0"/>
              </a:rPr>
              <a:t>кл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pPr algn="r"/>
            <a:r>
              <a:rPr lang="ru-RU" sz="2400" u="sng" dirty="0" smtClean="0">
                <a:latin typeface="Comic Sans MS" pitchFamily="66" charset="0"/>
              </a:rPr>
              <a:t>Время</a:t>
            </a:r>
            <a:r>
              <a:rPr lang="ru-RU" sz="2400" dirty="0" smtClean="0">
                <a:latin typeface="Comic Sans MS" pitchFamily="66" charset="0"/>
              </a:rPr>
              <a:t>- 12.30-13.10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310</Words>
  <PresentationFormat>Экран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2022-09-19T06:49:22Z</dcterms:created>
  <dcterms:modified xsi:type="dcterms:W3CDTF">2022-10-03T14:07:59Z</dcterms:modified>
</cp:coreProperties>
</file>